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93" d="100"/>
          <a:sy n="93" d="100"/>
        </p:scale>
        <p:origin x="2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4F1E8-A995-47F1-BC47-BCF4DF4E801A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C2F9-C2D2-4A61-9974-CB5365B97D6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682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4F1E8-A995-47F1-BC47-BCF4DF4E801A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C2F9-C2D2-4A61-9974-CB5365B97D6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003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4F1E8-A995-47F1-BC47-BCF4DF4E801A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C2F9-C2D2-4A61-9974-CB5365B97D6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482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4F1E8-A995-47F1-BC47-BCF4DF4E801A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C2F9-C2D2-4A61-9974-CB5365B97D6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302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4F1E8-A995-47F1-BC47-BCF4DF4E801A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C2F9-C2D2-4A61-9974-CB5365B97D6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079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4F1E8-A995-47F1-BC47-BCF4DF4E801A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C2F9-C2D2-4A61-9974-CB5365B97D6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395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4F1E8-A995-47F1-BC47-BCF4DF4E801A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C2F9-C2D2-4A61-9974-CB5365B97D6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299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4F1E8-A995-47F1-BC47-BCF4DF4E801A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C2F9-C2D2-4A61-9974-CB5365B97D6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438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4F1E8-A995-47F1-BC47-BCF4DF4E801A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C2F9-C2D2-4A61-9974-CB5365B97D6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371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4F1E8-A995-47F1-BC47-BCF4DF4E801A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C2F9-C2D2-4A61-9974-CB5365B97D6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85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4F1E8-A995-47F1-BC47-BCF4DF4E801A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C2F9-C2D2-4A61-9974-CB5365B97D6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48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4F1E8-A995-47F1-BC47-BCF4DF4E801A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DC2F9-C2D2-4A61-9974-CB5365B97D6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013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1234" y="0"/>
            <a:ext cx="7989532" cy="6858000"/>
          </a:xfrm>
          <a:prstGeom prst="rect">
            <a:avLst/>
          </a:prstGeom>
          <a:solidFill>
            <a:srgbClr val="FFFF00">
              <a:alpha val="10980"/>
            </a:srgbClr>
          </a:solidFill>
        </p:spPr>
      </p:pic>
      <p:sp>
        <p:nvSpPr>
          <p:cNvPr id="5" name="Freeform 4"/>
          <p:cNvSpPr/>
          <p:nvPr/>
        </p:nvSpPr>
        <p:spPr>
          <a:xfrm>
            <a:off x="5207726" y="200297"/>
            <a:ext cx="2438400" cy="2072640"/>
          </a:xfrm>
          <a:custGeom>
            <a:avLst/>
            <a:gdLst>
              <a:gd name="connsiteX0" fmla="*/ 0 w 2438400"/>
              <a:gd name="connsiteY0" fmla="*/ 374469 h 2072640"/>
              <a:gd name="connsiteX1" fmla="*/ 0 w 2438400"/>
              <a:gd name="connsiteY1" fmla="*/ 374469 h 2072640"/>
              <a:gd name="connsiteX2" fmla="*/ 78377 w 2438400"/>
              <a:gd name="connsiteY2" fmla="*/ 357052 h 2072640"/>
              <a:gd name="connsiteX3" fmla="*/ 104503 w 2438400"/>
              <a:gd name="connsiteY3" fmla="*/ 348343 h 2072640"/>
              <a:gd name="connsiteX4" fmla="*/ 156754 w 2438400"/>
              <a:gd name="connsiteY4" fmla="*/ 339634 h 2072640"/>
              <a:gd name="connsiteX5" fmla="*/ 191588 w 2438400"/>
              <a:gd name="connsiteY5" fmla="*/ 330926 h 2072640"/>
              <a:gd name="connsiteX6" fmla="*/ 531223 w 2438400"/>
              <a:gd name="connsiteY6" fmla="*/ 313509 h 2072640"/>
              <a:gd name="connsiteX7" fmla="*/ 583474 w 2438400"/>
              <a:gd name="connsiteY7" fmla="*/ 296092 h 2072640"/>
              <a:gd name="connsiteX8" fmla="*/ 644434 w 2438400"/>
              <a:gd name="connsiteY8" fmla="*/ 261257 h 2072640"/>
              <a:gd name="connsiteX9" fmla="*/ 896983 w 2438400"/>
              <a:gd name="connsiteY9" fmla="*/ 8709 h 2072640"/>
              <a:gd name="connsiteX10" fmla="*/ 1532708 w 2438400"/>
              <a:gd name="connsiteY10" fmla="*/ 0 h 2072640"/>
              <a:gd name="connsiteX11" fmla="*/ 1680754 w 2438400"/>
              <a:gd name="connsiteY11" fmla="*/ 139337 h 2072640"/>
              <a:gd name="connsiteX12" fmla="*/ 2063931 w 2438400"/>
              <a:gd name="connsiteY12" fmla="*/ 226423 h 2072640"/>
              <a:gd name="connsiteX13" fmla="*/ 2107474 w 2438400"/>
              <a:gd name="connsiteY13" fmla="*/ 653143 h 2072640"/>
              <a:gd name="connsiteX14" fmla="*/ 2438400 w 2438400"/>
              <a:gd name="connsiteY14" fmla="*/ 1184366 h 2072640"/>
              <a:gd name="connsiteX15" fmla="*/ 1149531 w 2438400"/>
              <a:gd name="connsiteY15" fmla="*/ 1367246 h 2072640"/>
              <a:gd name="connsiteX16" fmla="*/ 748937 w 2438400"/>
              <a:gd name="connsiteY16" fmla="*/ 557349 h 2072640"/>
              <a:gd name="connsiteX17" fmla="*/ 435428 w 2438400"/>
              <a:gd name="connsiteY17" fmla="*/ 696686 h 2072640"/>
              <a:gd name="connsiteX18" fmla="*/ 1071154 w 2438400"/>
              <a:gd name="connsiteY18" fmla="*/ 1924594 h 2072640"/>
              <a:gd name="connsiteX19" fmla="*/ 870857 w 2438400"/>
              <a:gd name="connsiteY19" fmla="*/ 2072640 h 2072640"/>
              <a:gd name="connsiteX20" fmla="*/ 313508 w 2438400"/>
              <a:gd name="connsiteY20" fmla="*/ 1811383 h 2072640"/>
              <a:gd name="connsiteX21" fmla="*/ 165463 w 2438400"/>
              <a:gd name="connsiteY21" fmla="*/ 357052 h 2072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438400" h="2072640">
                <a:moveTo>
                  <a:pt x="0" y="374469"/>
                </a:moveTo>
                <a:lnTo>
                  <a:pt x="0" y="374469"/>
                </a:lnTo>
                <a:cubicBezTo>
                  <a:pt x="26126" y="368663"/>
                  <a:pt x="52413" y="363543"/>
                  <a:pt x="78377" y="357052"/>
                </a:cubicBezTo>
                <a:cubicBezTo>
                  <a:pt x="87283" y="354826"/>
                  <a:pt x="95542" y="350334"/>
                  <a:pt x="104503" y="348343"/>
                </a:cubicBezTo>
                <a:cubicBezTo>
                  <a:pt x="121740" y="344512"/>
                  <a:pt x="139440" y="343097"/>
                  <a:pt x="156754" y="339634"/>
                </a:cubicBezTo>
                <a:cubicBezTo>
                  <a:pt x="168490" y="337287"/>
                  <a:pt x="179759" y="332746"/>
                  <a:pt x="191588" y="330926"/>
                </a:cubicBezTo>
                <a:cubicBezTo>
                  <a:pt x="298073" y="314544"/>
                  <a:pt x="437587" y="316630"/>
                  <a:pt x="531223" y="313509"/>
                </a:cubicBezTo>
                <a:cubicBezTo>
                  <a:pt x="548640" y="307703"/>
                  <a:pt x="568198" y="306276"/>
                  <a:pt x="583474" y="296092"/>
                </a:cubicBezTo>
                <a:cubicBezTo>
                  <a:pt x="638140" y="259647"/>
                  <a:pt x="614792" y="261257"/>
                  <a:pt x="644434" y="261257"/>
                </a:cubicBezTo>
                <a:lnTo>
                  <a:pt x="896983" y="8709"/>
                </a:lnTo>
                <a:lnTo>
                  <a:pt x="1532708" y="0"/>
                </a:lnTo>
                <a:lnTo>
                  <a:pt x="1680754" y="139337"/>
                </a:lnTo>
                <a:lnTo>
                  <a:pt x="2063931" y="226423"/>
                </a:lnTo>
                <a:lnTo>
                  <a:pt x="2107474" y="653143"/>
                </a:lnTo>
                <a:lnTo>
                  <a:pt x="2438400" y="1184366"/>
                </a:lnTo>
                <a:lnTo>
                  <a:pt x="1149531" y="1367246"/>
                </a:lnTo>
                <a:lnTo>
                  <a:pt x="748937" y="557349"/>
                </a:lnTo>
                <a:lnTo>
                  <a:pt x="435428" y="696686"/>
                </a:lnTo>
                <a:lnTo>
                  <a:pt x="1071154" y="1924594"/>
                </a:lnTo>
                <a:lnTo>
                  <a:pt x="870857" y="2072640"/>
                </a:lnTo>
                <a:lnTo>
                  <a:pt x="313508" y="1811383"/>
                </a:lnTo>
                <a:lnTo>
                  <a:pt x="165463" y="357052"/>
                </a:lnTo>
              </a:path>
            </a:pathLst>
          </a:custGeom>
          <a:solidFill>
            <a:srgbClr val="ED7D31">
              <a:alpha val="2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 5"/>
          <p:cNvSpPr/>
          <p:nvPr/>
        </p:nvSpPr>
        <p:spPr>
          <a:xfrm>
            <a:off x="4502331" y="2220686"/>
            <a:ext cx="1384663" cy="1602377"/>
          </a:xfrm>
          <a:custGeom>
            <a:avLst/>
            <a:gdLst>
              <a:gd name="connsiteX0" fmla="*/ 26126 w 1384663"/>
              <a:gd name="connsiteY0" fmla="*/ 60960 h 1602377"/>
              <a:gd name="connsiteX1" fmla="*/ 914400 w 1384663"/>
              <a:gd name="connsiteY1" fmla="*/ 0 h 1602377"/>
              <a:gd name="connsiteX2" fmla="*/ 1384663 w 1384663"/>
              <a:gd name="connsiteY2" fmla="*/ 940525 h 1602377"/>
              <a:gd name="connsiteX3" fmla="*/ 1323703 w 1384663"/>
              <a:gd name="connsiteY3" fmla="*/ 1567543 h 1602377"/>
              <a:gd name="connsiteX4" fmla="*/ 243840 w 1384663"/>
              <a:gd name="connsiteY4" fmla="*/ 1602377 h 1602377"/>
              <a:gd name="connsiteX5" fmla="*/ 130629 w 1384663"/>
              <a:gd name="connsiteY5" fmla="*/ 661851 h 1602377"/>
              <a:gd name="connsiteX6" fmla="*/ 0 w 1384663"/>
              <a:gd name="connsiteY6" fmla="*/ 104503 h 1602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4663" h="1602377">
                <a:moveTo>
                  <a:pt x="26126" y="60960"/>
                </a:moveTo>
                <a:lnTo>
                  <a:pt x="914400" y="0"/>
                </a:lnTo>
                <a:lnTo>
                  <a:pt x="1384663" y="940525"/>
                </a:lnTo>
                <a:lnTo>
                  <a:pt x="1323703" y="1567543"/>
                </a:lnTo>
                <a:lnTo>
                  <a:pt x="243840" y="1602377"/>
                </a:lnTo>
                <a:lnTo>
                  <a:pt x="130629" y="661851"/>
                </a:lnTo>
                <a:lnTo>
                  <a:pt x="0" y="104503"/>
                </a:lnTo>
              </a:path>
            </a:pathLst>
          </a:custGeom>
          <a:solidFill>
            <a:srgbClr val="ED7D31">
              <a:alpha val="2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reeform 6"/>
          <p:cNvSpPr/>
          <p:nvPr/>
        </p:nvSpPr>
        <p:spPr>
          <a:xfrm>
            <a:off x="4763589" y="3823063"/>
            <a:ext cx="827314" cy="470263"/>
          </a:xfrm>
          <a:custGeom>
            <a:avLst/>
            <a:gdLst>
              <a:gd name="connsiteX0" fmla="*/ 0 w 827314"/>
              <a:gd name="connsiteY0" fmla="*/ 17417 h 470263"/>
              <a:gd name="connsiteX1" fmla="*/ 8708 w 827314"/>
              <a:gd name="connsiteY1" fmla="*/ 418011 h 470263"/>
              <a:gd name="connsiteX2" fmla="*/ 539931 w 827314"/>
              <a:gd name="connsiteY2" fmla="*/ 400594 h 470263"/>
              <a:gd name="connsiteX3" fmla="*/ 827314 w 827314"/>
              <a:gd name="connsiteY3" fmla="*/ 470263 h 470263"/>
              <a:gd name="connsiteX4" fmla="*/ 757645 w 827314"/>
              <a:gd name="connsiteY4" fmla="*/ 0 h 47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7314" h="470263">
                <a:moveTo>
                  <a:pt x="0" y="17417"/>
                </a:moveTo>
                <a:lnTo>
                  <a:pt x="8708" y="418011"/>
                </a:lnTo>
                <a:lnTo>
                  <a:pt x="539931" y="400594"/>
                </a:lnTo>
                <a:lnTo>
                  <a:pt x="827314" y="470263"/>
                </a:lnTo>
                <a:lnTo>
                  <a:pt x="757645" y="0"/>
                </a:lnTo>
              </a:path>
            </a:pathLst>
          </a:custGeom>
          <a:solidFill>
            <a:srgbClr val="ED7D31">
              <a:alpha val="2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reeform 7"/>
          <p:cNvSpPr/>
          <p:nvPr/>
        </p:nvSpPr>
        <p:spPr>
          <a:xfrm>
            <a:off x="5556069" y="3762103"/>
            <a:ext cx="896982" cy="714103"/>
          </a:xfrm>
          <a:custGeom>
            <a:avLst/>
            <a:gdLst>
              <a:gd name="connsiteX0" fmla="*/ 0 w 896982"/>
              <a:gd name="connsiteY0" fmla="*/ 43543 h 714103"/>
              <a:gd name="connsiteX1" fmla="*/ 896982 w 896982"/>
              <a:gd name="connsiteY1" fmla="*/ 0 h 714103"/>
              <a:gd name="connsiteX2" fmla="*/ 696685 w 896982"/>
              <a:gd name="connsiteY2" fmla="*/ 339634 h 714103"/>
              <a:gd name="connsiteX3" fmla="*/ 766354 w 896982"/>
              <a:gd name="connsiteY3" fmla="*/ 653143 h 714103"/>
              <a:gd name="connsiteX4" fmla="*/ 470262 w 896982"/>
              <a:gd name="connsiteY4" fmla="*/ 714103 h 714103"/>
              <a:gd name="connsiteX5" fmla="*/ 60960 w 896982"/>
              <a:gd name="connsiteY5" fmla="*/ 557348 h 714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6982" h="714103">
                <a:moveTo>
                  <a:pt x="0" y="43543"/>
                </a:moveTo>
                <a:lnTo>
                  <a:pt x="896982" y="0"/>
                </a:lnTo>
                <a:lnTo>
                  <a:pt x="696685" y="339634"/>
                </a:lnTo>
                <a:lnTo>
                  <a:pt x="766354" y="653143"/>
                </a:lnTo>
                <a:lnTo>
                  <a:pt x="470262" y="714103"/>
                </a:lnTo>
                <a:lnTo>
                  <a:pt x="60960" y="557348"/>
                </a:lnTo>
              </a:path>
            </a:pathLst>
          </a:custGeom>
          <a:solidFill>
            <a:srgbClr val="ED7D31">
              <a:alpha val="2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reeform 8"/>
          <p:cNvSpPr/>
          <p:nvPr/>
        </p:nvSpPr>
        <p:spPr>
          <a:xfrm>
            <a:off x="5059680" y="4267200"/>
            <a:ext cx="409303" cy="400594"/>
          </a:xfrm>
          <a:custGeom>
            <a:avLst/>
            <a:gdLst>
              <a:gd name="connsiteX0" fmla="*/ 0 w 409303"/>
              <a:gd name="connsiteY0" fmla="*/ 0 h 400594"/>
              <a:gd name="connsiteX1" fmla="*/ 0 w 409303"/>
              <a:gd name="connsiteY1" fmla="*/ 0 h 400594"/>
              <a:gd name="connsiteX2" fmla="*/ 8709 w 409303"/>
              <a:gd name="connsiteY2" fmla="*/ 174171 h 400594"/>
              <a:gd name="connsiteX3" fmla="*/ 17417 w 409303"/>
              <a:gd name="connsiteY3" fmla="*/ 391886 h 400594"/>
              <a:gd name="connsiteX4" fmla="*/ 409303 w 409303"/>
              <a:gd name="connsiteY4" fmla="*/ 400594 h 400594"/>
              <a:gd name="connsiteX5" fmla="*/ 391886 w 409303"/>
              <a:gd name="connsiteY5" fmla="*/ 52251 h 400594"/>
              <a:gd name="connsiteX6" fmla="*/ 0 w 409303"/>
              <a:gd name="connsiteY6" fmla="*/ 0 h 400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9303" h="400594">
                <a:moveTo>
                  <a:pt x="0" y="0"/>
                </a:moveTo>
                <a:lnTo>
                  <a:pt x="0" y="0"/>
                </a:lnTo>
                <a:cubicBezTo>
                  <a:pt x="2903" y="58057"/>
                  <a:pt x="5944" y="116107"/>
                  <a:pt x="8709" y="174171"/>
                </a:cubicBezTo>
                <a:cubicBezTo>
                  <a:pt x="17812" y="365344"/>
                  <a:pt x="17417" y="303073"/>
                  <a:pt x="17417" y="391886"/>
                </a:cubicBezTo>
                <a:lnTo>
                  <a:pt x="409303" y="400594"/>
                </a:lnTo>
                <a:lnTo>
                  <a:pt x="391886" y="52251"/>
                </a:lnTo>
                <a:lnTo>
                  <a:pt x="0" y="0"/>
                </a:lnTo>
                <a:close/>
              </a:path>
            </a:pathLst>
          </a:custGeom>
          <a:solidFill>
            <a:srgbClr val="ED7D31">
              <a:alpha val="2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reeform 9"/>
          <p:cNvSpPr/>
          <p:nvPr/>
        </p:nvSpPr>
        <p:spPr>
          <a:xfrm>
            <a:off x="4275909" y="2063931"/>
            <a:ext cx="3187337" cy="1550126"/>
          </a:xfrm>
          <a:custGeom>
            <a:avLst/>
            <a:gdLst>
              <a:gd name="connsiteX0" fmla="*/ 191588 w 3187337"/>
              <a:gd name="connsiteY0" fmla="*/ 261258 h 1550126"/>
              <a:gd name="connsiteX1" fmla="*/ 191588 w 3187337"/>
              <a:gd name="connsiteY1" fmla="*/ 261258 h 1550126"/>
              <a:gd name="connsiteX2" fmla="*/ 34834 w 3187337"/>
              <a:gd name="connsiteY2" fmla="*/ 261258 h 1550126"/>
              <a:gd name="connsiteX3" fmla="*/ 0 w 3187337"/>
              <a:gd name="connsiteY3" fmla="*/ 69669 h 1550126"/>
              <a:gd name="connsiteX4" fmla="*/ 1262742 w 3187337"/>
              <a:gd name="connsiteY4" fmla="*/ 0 h 1550126"/>
              <a:gd name="connsiteX5" fmla="*/ 1854925 w 3187337"/>
              <a:gd name="connsiteY5" fmla="*/ 226423 h 1550126"/>
              <a:gd name="connsiteX6" fmla="*/ 2595154 w 3187337"/>
              <a:gd name="connsiteY6" fmla="*/ 766355 h 1550126"/>
              <a:gd name="connsiteX7" fmla="*/ 2987040 w 3187337"/>
              <a:gd name="connsiteY7" fmla="*/ 1210492 h 1550126"/>
              <a:gd name="connsiteX8" fmla="*/ 3187337 w 3187337"/>
              <a:gd name="connsiteY8" fmla="*/ 1480458 h 1550126"/>
              <a:gd name="connsiteX9" fmla="*/ 3056708 w 3187337"/>
              <a:gd name="connsiteY9" fmla="*/ 1550126 h 1550126"/>
              <a:gd name="connsiteX10" fmla="*/ 2360022 w 3187337"/>
              <a:gd name="connsiteY10" fmla="*/ 827315 h 1550126"/>
              <a:gd name="connsiteX11" fmla="*/ 1759131 w 3187337"/>
              <a:gd name="connsiteY11" fmla="*/ 348343 h 1550126"/>
              <a:gd name="connsiteX12" fmla="*/ 1297577 w 3187337"/>
              <a:gd name="connsiteY12" fmla="*/ 113212 h 1550126"/>
              <a:gd name="connsiteX13" fmla="*/ 191588 w 3187337"/>
              <a:gd name="connsiteY13" fmla="*/ 261258 h 1550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187337" h="1550126">
                <a:moveTo>
                  <a:pt x="191588" y="261258"/>
                </a:moveTo>
                <a:lnTo>
                  <a:pt x="191588" y="261258"/>
                </a:lnTo>
                <a:lnTo>
                  <a:pt x="34834" y="261258"/>
                </a:lnTo>
                <a:lnTo>
                  <a:pt x="0" y="69669"/>
                </a:lnTo>
                <a:lnTo>
                  <a:pt x="1262742" y="0"/>
                </a:lnTo>
                <a:lnTo>
                  <a:pt x="1854925" y="226423"/>
                </a:lnTo>
                <a:lnTo>
                  <a:pt x="2595154" y="766355"/>
                </a:lnTo>
                <a:lnTo>
                  <a:pt x="2987040" y="1210492"/>
                </a:lnTo>
                <a:lnTo>
                  <a:pt x="3187337" y="1480458"/>
                </a:lnTo>
                <a:lnTo>
                  <a:pt x="3056708" y="1550126"/>
                </a:lnTo>
                <a:lnTo>
                  <a:pt x="2360022" y="827315"/>
                </a:lnTo>
                <a:lnTo>
                  <a:pt x="1759131" y="348343"/>
                </a:lnTo>
                <a:lnTo>
                  <a:pt x="1297577" y="113212"/>
                </a:lnTo>
                <a:lnTo>
                  <a:pt x="191588" y="261258"/>
                </a:lnTo>
                <a:close/>
              </a:path>
            </a:pathLst>
          </a:custGeom>
          <a:solidFill>
            <a:srgbClr val="ED7D31">
              <a:alpha val="2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reeform 11"/>
          <p:cNvSpPr/>
          <p:nvPr/>
        </p:nvSpPr>
        <p:spPr>
          <a:xfrm>
            <a:off x="5451566" y="2229394"/>
            <a:ext cx="992777" cy="2342606"/>
          </a:xfrm>
          <a:custGeom>
            <a:avLst/>
            <a:gdLst>
              <a:gd name="connsiteX0" fmla="*/ 0 w 992777"/>
              <a:gd name="connsiteY0" fmla="*/ 0 h 2342606"/>
              <a:gd name="connsiteX1" fmla="*/ 461554 w 992777"/>
              <a:gd name="connsiteY1" fmla="*/ 905692 h 2342606"/>
              <a:gd name="connsiteX2" fmla="*/ 418011 w 992777"/>
              <a:gd name="connsiteY2" fmla="*/ 1558835 h 2342606"/>
              <a:gd name="connsiteX3" fmla="*/ 992777 w 992777"/>
              <a:gd name="connsiteY3" fmla="*/ 1506583 h 2342606"/>
              <a:gd name="connsiteX4" fmla="*/ 870857 w 992777"/>
              <a:gd name="connsiteY4" fmla="*/ 1820092 h 2342606"/>
              <a:gd name="connsiteX5" fmla="*/ 862148 w 992777"/>
              <a:gd name="connsiteY5" fmla="*/ 2342606 h 2342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2777" h="2342606">
                <a:moveTo>
                  <a:pt x="0" y="0"/>
                </a:moveTo>
                <a:lnTo>
                  <a:pt x="461554" y="905692"/>
                </a:lnTo>
                <a:lnTo>
                  <a:pt x="418011" y="1558835"/>
                </a:lnTo>
                <a:lnTo>
                  <a:pt x="992777" y="1506583"/>
                </a:lnTo>
                <a:lnTo>
                  <a:pt x="870857" y="1820092"/>
                </a:lnTo>
                <a:lnTo>
                  <a:pt x="862148" y="234260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reeform 12"/>
          <p:cNvSpPr/>
          <p:nvPr/>
        </p:nvSpPr>
        <p:spPr>
          <a:xfrm>
            <a:off x="5669280" y="2238103"/>
            <a:ext cx="1767840" cy="3910148"/>
          </a:xfrm>
          <a:custGeom>
            <a:avLst/>
            <a:gdLst>
              <a:gd name="connsiteX0" fmla="*/ 0 w 1767840"/>
              <a:gd name="connsiteY0" fmla="*/ 0 h 3910148"/>
              <a:gd name="connsiteX1" fmla="*/ 174171 w 1767840"/>
              <a:gd name="connsiteY1" fmla="*/ 252548 h 3910148"/>
              <a:gd name="connsiteX2" fmla="*/ 174171 w 1767840"/>
              <a:gd name="connsiteY2" fmla="*/ 705394 h 3910148"/>
              <a:gd name="connsiteX3" fmla="*/ 600891 w 1767840"/>
              <a:gd name="connsiteY3" fmla="*/ 1245326 h 3910148"/>
              <a:gd name="connsiteX4" fmla="*/ 748937 w 1767840"/>
              <a:gd name="connsiteY4" fmla="*/ 1558834 h 3910148"/>
              <a:gd name="connsiteX5" fmla="*/ 644434 w 1767840"/>
              <a:gd name="connsiteY5" fmla="*/ 1889760 h 3910148"/>
              <a:gd name="connsiteX6" fmla="*/ 670560 w 1767840"/>
              <a:gd name="connsiteY6" fmla="*/ 2281646 h 3910148"/>
              <a:gd name="connsiteX7" fmla="*/ 888274 w 1767840"/>
              <a:gd name="connsiteY7" fmla="*/ 2969623 h 3910148"/>
              <a:gd name="connsiteX8" fmla="*/ 357051 w 1767840"/>
              <a:gd name="connsiteY8" fmla="*/ 3675017 h 3910148"/>
              <a:gd name="connsiteX9" fmla="*/ 548640 w 1767840"/>
              <a:gd name="connsiteY9" fmla="*/ 3910148 h 3910148"/>
              <a:gd name="connsiteX10" fmla="*/ 1306286 w 1767840"/>
              <a:gd name="connsiteY10" fmla="*/ 2908663 h 3910148"/>
              <a:gd name="connsiteX11" fmla="*/ 1524000 w 1767840"/>
              <a:gd name="connsiteY11" fmla="*/ 2917371 h 3910148"/>
              <a:gd name="connsiteX12" fmla="*/ 1767840 w 1767840"/>
              <a:gd name="connsiteY12" fmla="*/ 2116183 h 3910148"/>
              <a:gd name="connsiteX13" fmla="*/ 1706880 w 1767840"/>
              <a:gd name="connsiteY13" fmla="*/ 2072640 h 3910148"/>
              <a:gd name="connsiteX14" fmla="*/ 1166949 w 1767840"/>
              <a:gd name="connsiteY14" fmla="*/ 2220686 h 3910148"/>
              <a:gd name="connsiteX15" fmla="*/ 836023 w 1767840"/>
              <a:gd name="connsiteY15" fmla="*/ 2142308 h 3910148"/>
              <a:gd name="connsiteX16" fmla="*/ 714103 w 1767840"/>
              <a:gd name="connsiteY16" fmla="*/ 1933303 h 3910148"/>
              <a:gd name="connsiteX17" fmla="*/ 1079863 w 1767840"/>
              <a:gd name="connsiteY17" fmla="*/ 1506583 h 3910148"/>
              <a:gd name="connsiteX18" fmla="*/ 557349 w 1767840"/>
              <a:gd name="connsiteY18" fmla="*/ 644434 h 3910148"/>
              <a:gd name="connsiteX19" fmla="*/ 470263 w 1767840"/>
              <a:gd name="connsiteY19" fmla="*/ 252548 h 3910148"/>
              <a:gd name="connsiteX20" fmla="*/ 0 w 1767840"/>
              <a:gd name="connsiteY20" fmla="*/ 0 h 3910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767840" h="3910148">
                <a:moveTo>
                  <a:pt x="0" y="0"/>
                </a:moveTo>
                <a:lnTo>
                  <a:pt x="174171" y="252548"/>
                </a:lnTo>
                <a:lnTo>
                  <a:pt x="174171" y="705394"/>
                </a:lnTo>
                <a:lnTo>
                  <a:pt x="600891" y="1245326"/>
                </a:lnTo>
                <a:lnTo>
                  <a:pt x="748937" y="1558834"/>
                </a:lnTo>
                <a:lnTo>
                  <a:pt x="644434" y="1889760"/>
                </a:lnTo>
                <a:lnTo>
                  <a:pt x="670560" y="2281646"/>
                </a:lnTo>
                <a:lnTo>
                  <a:pt x="888274" y="2969623"/>
                </a:lnTo>
                <a:lnTo>
                  <a:pt x="357051" y="3675017"/>
                </a:lnTo>
                <a:lnTo>
                  <a:pt x="548640" y="3910148"/>
                </a:lnTo>
                <a:lnTo>
                  <a:pt x="1306286" y="2908663"/>
                </a:lnTo>
                <a:lnTo>
                  <a:pt x="1524000" y="2917371"/>
                </a:lnTo>
                <a:lnTo>
                  <a:pt x="1767840" y="2116183"/>
                </a:lnTo>
                <a:lnTo>
                  <a:pt x="1706880" y="2072640"/>
                </a:lnTo>
                <a:lnTo>
                  <a:pt x="1166949" y="2220686"/>
                </a:lnTo>
                <a:lnTo>
                  <a:pt x="836023" y="2142308"/>
                </a:lnTo>
                <a:lnTo>
                  <a:pt x="714103" y="1933303"/>
                </a:lnTo>
                <a:lnTo>
                  <a:pt x="1079863" y="1506583"/>
                </a:lnTo>
                <a:lnTo>
                  <a:pt x="557349" y="644434"/>
                </a:lnTo>
                <a:lnTo>
                  <a:pt x="470263" y="252548"/>
                </a:lnTo>
                <a:lnTo>
                  <a:pt x="0" y="0"/>
                </a:lnTo>
                <a:close/>
              </a:path>
            </a:pathLst>
          </a:custGeom>
          <a:solidFill>
            <a:srgbClr val="ED7D31">
              <a:alpha val="2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reeform 13"/>
          <p:cNvSpPr/>
          <p:nvPr/>
        </p:nvSpPr>
        <p:spPr>
          <a:xfrm>
            <a:off x="6374674" y="2464526"/>
            <a:ext cx="2299063" cy="1724297"/>
          </a:xfrm>
          <a:custGeom>
            <a:avLst/>
            <a:gdLst>
              <a:gd name="connsiteX0" fmla="*/ 592183 w 2299063"/>
              <a:gd name="connsiteY0" fmla="*/ 426720 h 1724297"/>
              <a:gd name="connsiteX1" fmla="*/ 2220686 w 2299063"/>
              <a:gd name="connsiteY1" fmla="*/ 0 h 1724297"/>
              <a:gd name="connsiteX2" fmla="*/ 2299063 w 2299063"/>
              <a:gd name="connsiteY2" fmla="*/ 487680 h 1724297"/>
              <a:gd name="connsiteX3" fmla="*/ 870857 w 2299063"/>
              <a:gd name="connsiteY3" fmla="*/ 740228 h 1724297"/>
              <a:gd name="connsiteX4" fmla="*/ 1097280 w 2299063"/>
              <a:gd name="connsiteY4" fmla="*/ 1088571 h 1724297"/>
              <a:gd name="connsiteX5" fmla="*/ 984069 w 2299063"/>
              <a:gd name="connsiteY5" fmla="*/ 1149531 h 1724297"/>
              <a:gd name="connsiteX6" fmla="*/ 1201783 w 2299063"/>
              <a:gd name="connsiteY6" fmla="*/ 1602377 h 1724297"/>
              <a:gd name="connsiteX7" fmla="*/ 592183 w 2299063"/>
              <a:gd name="connsiteY7" fmla="*/ 1724297 h 1724297"/>
              <a:gd name="connsiteX8" fmla="*/ 0 w 2299063"/>
              <a:gd name="connsiteY8" fmla="*/ 600891 h 1724297"/>
              <a:gd name="connsiteX9" fmla="*/ 592183 w 2299063"/>
              <a:gd name="connsiteY9" fmla="*/ 426720 h 1724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99063" h="1724297">
                <a:moveTo>
                  <a:pt x="592183" y="426720"/>
                </a:moveTo>
                <a:lnTo>
                  <a:pt x="2220686" y="0"/>
                </a:lnTo>
                <a:lnTo>
                  <a:pt x="2299063" y="487680"/>
                </a:lnTo>
                <a:lnTo>
                  <a:pt x="870857" y="740228"/>
                </a:lnTo>
                <a:lnTo>
                  <a:pt x="1097280" y="1088571"/>
                </a:lnTo>
                <a:lnTo>
                  <a:pt x="984069" y="1149531"/>
                </a:lnTo>
                <a:lnTo>
                  <a:pt x="1201783" y="1602377"/>
                </a:lnTo>
                <a:lnTo>
                  <a:pt x="592183" y="1724297"/>
                </a:lnTo>
                <a:lnTo>
                  <a:pt x="0" y="600891"/>
                </a:lnTo>
                <a:lnTo>
                  <a:pt x="592183" y="426720"/>
                </a:lnTo>
                <a:close/>
              </a:path>
            </a:pathLst>
          </a:custGeom>
          <a:solidFill>
            <a:srgbClr val="ED7D31">
              <a:alpha val="2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reeform 14"/>
          <p:cNvSpPr/>
          <p:nvPr/>
        </p:nvSpPr>
        <p:spPr>
          <a:xfrm>
            <a:off x="5155474" y="4467497"/>
            <a:ext cx="1384663" cy="1672046"/>
          </a:xfrm>
          <a:custGeom>
            <a:avLst/>
            <a:gdLst>
              <a:gd name="connsiteX0" fmla="*/ 775063 w 1384663"/>
              <a:gd name="connsiteY0" fmla="*/ 52252 h 1672046"/>
              <a:gd name="connsiteX1" fmla="*/ 1158240 w 1384663"/>
              <a:gd name="connsiteY1" fmla="*/ 0 h 1672046"/>
              <a:gd name="connsiteX2" fmla="*/ 1384663 w 1384663"/>
              <a:gd name="connsiteY2" fmla="*/ 757646 h 1672046"/>
              <a:gd name="connsiteX3" fmla="*/ 836023 w 1384663"/>
              <a:gd name="connsiteY3" fmla="*/ 1419497 h 1672046"/>
              <a:gd name="connsiteX4" fmla="*/ 539932 w 1384663"/>
              <a:gd name="connsiteY4" fmla="*/ 1672046 h 1672046"/>
              <a:gd name="connsiteX5" fmla="*/ 0 w 1384663"/>
              <a:gd name="connsiteY5" fmla="*/ 1262743 h 1672046"/>
              <a:gd name="connsiteX6" fmla="*/ 557349 w 1384663"/>
              <a:gd name="connsiteY6" fmla="*/ 888274 h 1672046"/>
              <a:gd name="connsiteX7" fmla="*/ 775063 w 1384663"/>
              <a:gd name="connsiteY7" fmla="*/ 52252 h 1672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84663" h="1672046">
                <a:moveTo>
                  <a:pt x="775063" y="52252"/>
                </a:moveTo>
                <a:lnTo>
                  <a:pt x="1158240" y="0"/>
                </a:lnTo>
                <a:lnTo>
                  <a:pt x="1384663" y="757646"/>
                </a:lnTo>
                <a:lnTo>
                  <a:pt x="836023" y="1419497"/>
                </a:lnTo>
                <a:lnTo>
                  <a:pt x="539932" y="1672046"/>
                </a:lnTo>
                <a:lnTo>
                  <a:pt x="0" y="1262743"/>
                </a:lnTo>
                <a:lnTo>
                  <a:pt x="557349" y="888274"/>
                </a:lnTo>
                <a:lnTo>
                  <a:pt x="775063" y="52252"/>
                </a:lnTo>
                <a:close/>
              </a:path>
            </a:pathLst>
          </a:custGeom>
          <a:solidFill>
            <a:srgbClr val="ED7D31">
              <a:alpha val="2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Freeform 15"/>
          <p:cNvSpPr/>
          <p:nvPr/>
        </p:nvSpPr>
        <p:spPr>
          <a:xfrm>
            <a:off x="7376160" y="3561806"/>
            <a:ext cx="2429691" cy="1628503"/>
          </a:xfrm>
          <a:custGeom>
            <a:avLst/>
            <a:gdLst>
              <a:gd name="connsiteX0" fmla="*/ 130629 w 2429691"/>
              <a:gd name="connsiteY0" fmla="*/ 0 h 1628503"/>
              <a:gd name="connsiteX1" fmla="*/ 418011 w 2429691"/>
              <a:gd name="connsiteY1" fmla="*/ 618308 h 1628503"/>
              <a:gd name="connsiteX2" fmla="*/ 949234 w 2429691"/>
              <a:gd name="connsiteY2" fmla="*/ 1105988 h 1628503"/>
              <a:gd name="connsiteX3" fmla="*/ 1419497 w 2429691"/>
              <a:gd name="connsiteY3" fmla="*/ 1297577 h 1628503"/>
              <a:gd name="connsiteX4" fmla="*/ 2002971 w 2429691"/>
              <a:gd name="connsiteY4" fmla="*/ 1463040 h 1628503"/>
              <a:gd name="connsiteX5" fmla="*/ 2429691 w 2429691"/>
              <a:gd name="connsiteY5" fmla="*/ 1506583 h 1628503"/>
              <a:gd name="connsiteX6" fmla="*/ 2420983 w 2429691"/>
              <a:gd name="connsiteY6" fmla="*/ 1628503 h 1628503"/>
              <a:gd name="connsiteX7" fmla="*/ 2002971 w 2429691"/>
              <a:gd name="connsiteY7" fmla="*/ 1611085 h 1628503"/>
              <a:gd name="connsiteX8" fmla="*/ 1123406 w 2429691"/>
              <a:gd name="connsiteY8" fmla="*/ 1375954 h 1628503"/>
              <a:gd name="connsiteX9" fmla="*/ 670560 w 2429691"/>
              <a:gd name="connsiteY9" fmla="*/ 1149531 h 1628503"/>
              <a:gd name="connsiteX10" fmla="*/ 235131 w 2429691"/>
              <a:gd name="connsiteY10" fmla="*/ 583474 h 1628503"/>
              <a:gd name="connsiteX11" fmla="*/ 0 w 2429691"/>
              <a:gd name="connsiteY11" fmla="*/ 60960 h 1628503"/>
              <a:gd name="connsiteX12" fmla="*/ 130629 w 2429691"/>
              <a:gd name="connsiteY12" fmla="*/ 0 h 1628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29691" h="1628503">
                <a:moveTo>
                  <a:pt x="130629" y="0"/>
                </a:moveTo>
                <a:lnTo>
                  <a:pt x="418011" y="618308"/>
                </a:lnTo>
                <a:lnTo>
                  <a:pt x="949234" y="1105988"/>
                </a:lnTo>
                <a:lnTo>
                  <a:pt x="1419497" y="1297577"/>
                </a:lnTo>
                <a:lnTo>
                  <a:pt x="2002971" y="1463040"/>
                </a:lnTo>
                <a:lnTo>
                  <a:pt x="2429691" y="1506583"/>
                </a:lnTo>
                <a:lnTo>
                  <a:pt x="2420983" y="1628503"/>
                </a:lnTo>
                <a:lnTo>
                  <a:pt x="2002971" y="1611085"/>
                </a:lnTo>
                <a:lnTo>
                  <a:pt x="1123406" y="1375954"/>
                </a:lnTo>
                <a:lnTo>
                  <a:pt x="670560" y="1149531"/>
                </a:lnTo>
                <a:lnTo>
                  <a:pt x="235131" y="583474"/>
                </a:lnTo>
                <a:lnTo>
                  <a:pt x="0" y="60960"/>
                </a:lnTo>
                <a:lnTo>
                  <a:pt x="130629" y="0"/>
                </a:lnTo>
                <a:close/>
              </a:path>
            </a:pathLst>
          </a:custGeom>
          <a:solidFill>
            <a:srgbClr val="ED7D31">
              <a:alpha val="2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reeform 18"/>
          <p:cNvSpPr/>
          <p:nvPr/>
        </p:nvSpPr>
        <p:spPr>
          <a:xfrm>
            <a:off x="2481943" y="3065417"/>
            <a:ext cx="696686" cy="1001486"/>
          </a:xfrm>
          <a:custGeom>
            <a:avLst/>
            <a:gdLst>
              <a:gd name="connsiteX0" fmla="*/ 0 w 696686"/>
              <a:gd name="connsiteY0" fmla="*/ 113212 h 1001486"/>
              <a:gd name="connsiteX1" fmla="*/ 139337 w 696686"/>
              <a:gd name="connsiteY1" fmla="*/ 0 h 1001486"/>
              <a:gd name="connsiteX2" fmla="*/ 696686 w 696686"/>
              <a:gd name="connsiteY2" fmla="*/ 966652 h 1001486"/>
              <a:gd name="connsiteX3" fmla="*/ 592183 w 696686"/>
              <a:gd name="connsiteY3" fmla="*/ 1001486 h 1001486"/>
              <a:gd name="connsiteX4" fmla="*/ 0 w 696686"/>
              <a:gd name="connsiteY4" fmla="*/ 113212 h 1001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6686" h="1001486">
                <a:moveTo>
                  <a:pt x="0" y="113212"/>
                </a:moveTo>
                <a:lnTo>
                  <a:pt x="139337" y="0"/>
                </a:lnTo>
                <a:lnTo>
                  <a:pt x="696686" y="966652"/>
                </a:lnTo>
                <a:lnTo>
                  <a:pt x="592183" y="1001486"/>
                </a:lnTo>
                <a:lnTo>
                  <a:pt x="0" y="113212"/>
                </a:lnTo>
                <a:close/>
              </a:path>
            </a:pathLst>
          </a:custGeom>
          <a:solidFill>
            <a:srgbClr val="ED7D31">
              <a:alpha val="2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Freeform 19"/>
          <p:cNvSpPr/>
          <p:nvPr/>
        </p:nvSpPr>
        <p:spPr>
          <a:xfrm>
            <a:off x="5320937" y="5947954"/>
            <a:ext cx="879566" cy="705395"/>
          </a:xfrm>
          <a:custGeom>
            <a:avLst/>
            <a:gdLst>
              <a:gd name="connsiteX0" fmla="*/ 0 w 879566"/>
              <a:gd name="connsiteY0" fmla="*/ 531223 h 705395"/>
              <a:gd name="connsiteX1" fmla="*/ 679269 w 879566"/>
              <a:gd name="connsiteY1" fmla="*/ 0 h 705395"/>
              <a:gd name="connsiteX2" fmla="*/ 879566 w 879566"/>
              <a:gd name="connsiteY2" fmla="*/ 261257 h 705395"/>
              <a:gd name="connsiteX3" fmla="*/ 348343 w 879566"/>
              <a:gd name="connsiteY3" fmla="*/ 705395 h 705395"/>
              <a:gd name="connsiteX4" fmla="*/ 0 w 879566"/>
              <a:gd name="connsiteY4" fmla="*/ 531223 h 705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9566" h="705395">
                <a:moveTo>
                  <a:pt x="0" y="531223"/>
                </a:moveTo>
                <a:lnTo>
                  <a:pt x="679269" y="0"/>
                </a:lnTo>
                <a:lnTo>
                  <a:pt x="879566" y="261257"/>
                </a:lnTo>
                <a:lnTo>
                  <a:pt x="348343" y="705395"/>
                </a:lnTo>
                <a:lnTo>
                  <a:pt x="0" y="531223"/>
                </a:lnTo>
                <a:close/>
              </a:path>
            </a:pathLst>
          </a:custGeom>
          <a:solidFill>
            <a:srgbClr val="ED7D31">
              <a:alpha val="2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Freeform 20"/>
          <p:cNvSpPr/>
          <p:nvPr/>
        </p:nvSpPr>
        <p:spPr>
          <a:xfrm>
            <a:off x="4902926" y="548640"/>
            <a:ext cx="557348" cy="792480"/>
          </a:xfrm>
          <a:custGeom>
            <a:avLst/>
            <a:gdLst>
              <a:gd name="connsiteX0" fmla="*/ 470263 w 557348"/>
              <a:gd name="connsiteY0" fmla="*/ 0 h 792480"/>
              <a:gd name="connsiteX1" fmla="*/ 287383 w 557348"/>
              <a:gd name="connsiteY1" fmla="*/ 43543 h 792480"/>
              <a:gd name="connsiteX2" fmla="*/ 0 w 557348"/>
              <a:gd name="connsiteY2" fmla="*/ 792480 h 792480"/>
              <a:gd name="connsiteX3" fmla="*/ 557348 w 557348"/>
              <a:gd name="connsiteY3" fmla="*/ 731520 h 792480"/>
              <a:gd name="connsiteX4" fmla="*/ 470263 w 557348"/>
              <a:gd name="connsiteY4" fmla="*/ 0 h 792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7348" h="792480">
                <a:moveTo>
                  <a:pt x="470263" y="0"/>
                </a:moveTo>
                <a:lnTo>
                  <a:pt x="287383" y="43543"/>
                </a:lnTo>
                <a:lnTo>
                  <a:pt x="0" y="792480"/>
                </a:lnTo>
                <a:lnTo>
                  <a:pt x="557348" y="731520"/>
                </a:lnTo>
                <a:lnTo>
                  <a:pt x="470263" y="0"/>
                </a:lnTo>
                <a:close/>
              </a:path>
            </a:pathLst>
          </a:custGeom>
          <a:solidFill>
            <a:srgbClr val="ED7D31">
              <a:alpha val="2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Freeform 21"/>
          <p:cNvSpPr/>
          <p:nvPr/>
        </p:nvSpPr>
        <p:spPr>
          <a:xfrm>
            <a:off x="3770811" y="2682240"/>
            <a:ext cx="957943" cy="1532709"/>
          </a:xfrm>
          <a:custGeom>
            <a:avLst/>
            <a:gdLst>
              <a:gd name="connsiteX0" fmla="*/ 766355 w 957943"/>
              <a:gd name="connsiteY0" fmla="*/ 0 h 1532709"/>
              <a:gd name="connsiteX1" fmla="*/ 304800 w 957943"/>
              <a:gd name="connsiteY1" fmla="*/ 52251 h 1532709"/>
              <a:gd name="connsiteX2" fmla="*/ 330926 w 957943"/>
              <a:gd name="connsiteY2" fmla="*/ 313509 h 1532709"/>
              <a:gd name="connsiteX3" fmla="*/ 243840 w 957943"/>
              <a:gd name="connsiteY3" fmla="*/ 348343 h 1532709"/>
              <a:gd name="connsiteX4" fmla="*/ 287383 w 957943"/>
              <a:gd name="connsiteY4" fmla="*/ 862149 h 1532709"/>
              <a:gd name="connsiteX5" fmla="*/ 8709 w 957943"/>
              <a:gd name="connsiteY5" fmla="*/ 870857 h 1532709"/>
              <a:gd name="connsiteX6" fmla="*/ 0 w 957943"/>
              <a:gd name="connsiteY6" fmla="*/ 992777 h 1532709"/>
              <a:gd name="connsiteX7" fmla="*/ 182880 w 957943"/>
              <a:gd name="connsiteY7" fmla="*/ 1010194 h 1532709"/>
              <a:gd name="connsiteX8" fmla="*/ 296092 w 957943"/>
              <a:gd name="connsiteY8" fmla="*/ 1506583 h 1532709"/>
              <a:gd name="connsiteX9" fmla="*/ 957943 w 957943"/>
              <a:gd name="connsiteY9" fmla="*/ 1532709 h 1532709"/>
              <a:gd name="connsiteX10" fmla="*/ 923109 w 957943"/>
              <a:gd name="connsiteY10" fmla="*/ 766354 h 1532709"/>
              <a:gd name="connsiteX11" fmla="*/ 766355 w 957943"/>
              <a:gd name="connsiteY11" fmla="*/ 0 h 1532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57943" h="1532709">
                <a:moveTo>
                  <a:pt x="766355" y="0"/>
                </a:moveTo>
                <a:lnTo>
                  <a:pt x="304800" y="52251"/>
                </a:lnTo>
                <a:lnTo>
                  <a:pt x="330926" y="313509"/>
                </a:lnTo>
                <a:lnTo>
                  <a:pt x="243840" y="348343"/>
                </a:lnTo>
                <a:lnTo>
                  <a:pt x="287383" y="862149"/>
                </a:lnTo>
                <a:lnTo>
                  <a:pt x="8709" y="870857"/>
                </a:lnTo>
                <a:lnTo>
                  <a:pt x="0" y="992777"/>
                </a:lnTo>
                <a:lnTo>
                  <a:pt x="182880" y="1010194"/>
                </a:lnTo>
                <a:lnTo>
                  <a:pt x="296092" y="1506583"/>
                </a:lnTo>
                <a:lnTo>
                  <a:pt x="957943" y="1532709"/>
                </a:lnTo>
                <a:lnTo>
                  <a:pt x="923109" y="766354"/>
                </a:lnTo>
                <a:lnTo>
                  <a:pt x="766355" y="0"/>
                </a:lnTo>
                <a:close/>
              </a:path>
            </a:pathLst>
          </a:custGeom>
          <a:solidFill>
            <a:srgbClr val="ED7D31">
              <a:alpha val="2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Freeform 22"/>
          <p:cNvSpPr/>
          <p:nvPr/>
        </p:nvSpPr>
        <p:spPr>
          <a:xfrm>
            <a:off x="2769326" y="2159726"/>
            <a:ext cx="1532708" cy="365760"/>
          </a:xfrm>
          <a:custGeom>
            <a:avLst/>
            <a:gdLst>
              <a:gd name="connsiteX0" fmla="*/ 1480457 w 1532708"/>
              <a:gd name="connsiteY0" fmla="*/ 0 h 365760"/>
              <a:gd name="connsiteX1" fmla="*/ 1532708 w 1532708"/>
              <a:gd name="connsiteY1" fmla="*/ 182880 h 365760"/>
              <a:gd name="connsiteX2" fmla="*/ 461554 w 1532708"/>
              <a:gd name="connsiteY2" fmla="*/ 365760 h 365760"/>
              <a:gd name="connsiteX3" fmla="*/ 0 w 1532708"/>
              <a:gd name="connsiteY3" fmla="*/ 339634 h 365760"/>
              <a:gd name="connsiteX4" fmla="*/ 52251 w 1532708"/>
              <a:gd name="connsiteY4" fmla="*/ 217714 h 365760"/>
              <a:gd name="connsiteX5" fmla="*/ 374468 w 1532708"/>
              <a:gd name="connsiteY5" fmla="*/ 235131 h 365760"/>
              <a:gd name="connsiteX6" fmla="*/ 1480457 w 1532708"/>
              <a:gd name="connsiteY6" fmla="*/ 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32708" h="365760">
                <a:moveTo>
                  <a:pt x="1480457" y="0"/>
                </a:moveTo>
                <a:lnTo>
                  <a:pt x="1532708" y="182880"/>
                </a:lnTo>
                <a:lnTo>
                  <a:pt x="461554" y="365760"/>
                </a:lnTo>
                <a:lnTo>
                  <a:pt x="0" y="339634"/>
                </a:lnTo>
                <a:lnTo>
                  <a:pt x="52251" y="217714"/>
                </a:lnTo>
                <a:lnTo>
                  <a:pt x="374468" y="235131"/>
                </a:lnTo>
                <a:lnTo>
                  <a:pt x="1480457" y="0"/>
                </a:lnTo>
                <a:close/>
              </a:path>
            </a:pathLst>
          </a:custGeom>
          <a:solidFill>
            <a:srgbClr val="ED7D31">
              <a:alpha val="2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10364284" y="552829"/>
            <a:ext cx="18121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Roc </a:t>
            </a:r>
            <a:r>
              <a:rPr lang="en-GB" sz="1400" dirty="0" err="1"/>
              <a:t>Fleuri</a:t>
            </a:r>
            <a:r>
              <a:rPr lang="en-GB" sz="1400" dirty="0"/>
              <a:t> / </a:t>
            </a:r>
            <a:r>
              <a:rPr lang="en-GB" sz="1400" dirty="0" err="1"/>
              <a:t>Gd</a:t>
            </a:r>
            <a:r>
              <a:rPr lang="en-GB" sz="1400" dirty="0"/>
              <a:t> Barret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 err="1"/>
              <a:t>Marbre</a:t>
            </a:r>
            <a:r>
              <a:rPr lang="en-GB" sz="1400" dirty="0"/>
              <a:t> Noir: </a:t>
            </a:r>
            <a:r>
              <a:rPr lang="en-GB" sz="1400" dirty="0" err="1"/>
              <a:t>carrière</a:t>
            </a:r>
            <a:r>
              <a:rPr lang="en-GB" sz="1400" dirty="0"/>
              <a:t>, </a:t>
            </a:r>
            <a:r>
              <a:rPr lang="en-GB" sz="1400" dirty="0" err="1"/>
              <a:t>cheminements</a:t>
            </a:r>
            <a:r>
              <a:rPr lang="en-GB" sz="1400" dirty="0"/>
              <a:t> </a:t>
            </a:r>
            <a:r>
              <a:rPr lang="en-GB" sz="1400" dirty="0" err="1"/>
              <a:t>vers</a:t>
            </a:r>
            <a:r>
              <a:rPr lang="en-GB" sz="1400" dirty="0"/>
              <a:t> </a:t>
            </a:r>
            <a:r>
              <a:rPr lang="en-GB" sz="1400" dirty="0" err="1"/>
              <a:t>Bibemus</a:t>
            </a:r>
            <a:endParaRPr lang="en-GB" sz="1400" dirty="0"/>
          </a:p>
        </p:txBody>
      </p:sp>
      <p:sp>
        <p:nvSpPr>
          <p:cNvPr id="25" name="Freeform 24"/>
          <p:cNvSpPr/>
          <p:nvPr/>
        </p:nvSpPr>
        <p:spPr>
          <a:xfrm>
            <a:off x="6600970" y="5973282"/>
            <a:ext cx="1698299" cy="828113"/>
          </a:xfrm>
          <a:custGeom>
            <a:avLst/>
            <a:gdLst>
              <a:gd name="connsiteX0" fmla="*/ 1567543 w 1741715"/>
              <a:gd name="connsiteY0" fmla="*/ 0 h 653143"/>
              <a:gd name="connsiteX1" fmla="*/ 330926 w 1741715"/>
              <a:gd name="connsiteY1" fmla="*/ 374469 h 653143"/>
              <a:gd name="connsiteX2" fmla="*/ 0 w 1741715"/>
              <a:gd name="connsiteY2" fmla="*/ 496389 h 653143"/>
              <a:gd name="connsiteX3" fmla="*/ 113212 w 1741715"/>
              <a:gd name="connsiteY3" fmla="*/ 583475 h 653143"/>
              <a:gd name="connsiteX4" fmla="*/ 714103 w 1741715"/>
              <a:gd name="connsiteY4" fmla="*/ 548640 h 653143"/>
              <a:gd name="connsiteX5" fmla="*/ 1149532 w 1741715"/>
              <a:gd name="connsiteY5" fmla="*/ 557349 h 653143"/>
              <a:gd name="connsiteX6" fmla="*/ 1323703 w 1741715"/>
              <a:gd name="connsiteY6" fmla="*/ 653143 h 653143"/>
              <a:gd name="connsiteX7" fmla="*/ 1741715 w 1741715"/>
              <a:gd name="connsiteY7" fmla="*/ 574766 h 653143"/>
              <a:gd name="connsiteX8" fmla="*/ 1715589 w 1741715"/>
              <a:gd name="connsiteY8" fmla="*/ 182880 h 653143"/>
              <a:gd name="connsiteX9" fmla="*/ 1567543 w 1741715"/>
              <a:gd name="connsiteY9" fmla="*/ 0 h 653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41715" h="653143">
                <a:moveTo>
                  <a:pt x="1567543" y="0"/>
                </a:moveTo>
                <a:lnTo>
                  <a:pt x="330926" y="374469"/>
                </a:lnTo>
                <a:lnTo>
                  <a:pt x="0" y="496389"/>
                </a:lnTo>
                <a:lnTo>
                  <a:pt x="113212" y="583475"/>
                </a:lnTo>
                <a:lnTo>
                  <a:pt x="714103" y="548640"/>
                </a:lnTo>
                <a:lnTo>
                  <a:pt x="1149532" y="557349"/>
                </a:lnTo>
                <a:lnTo>
                  <a:pt x="1323703" y="653143"/>
                </a:lnTo>
                <a:lnTo>
                  <a:pt x="1741715" y="574766"/>
                </a:lnTo>
                <a:lnTo>
                  <a:pt x="1715589" y="182880"/>
                </a:lnTo>
                <a:lnTo>
                  <a:pt x="1567543" y="0"/>
                </a:lnTo>
                <a:close/>
              </a:path>
            </a:pathLst>
          </a:custGeom>
          <a:solidFill>
            <a:srgbClr val="ED7D31">
              <a:alpha val="2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168845" y="1252894"/>
            <a:ext cx="19146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Poilus: </a:t>
            </a:r>
            <a:r>
              <a:rPr lang="en-GB" sz="1400" dirty="0" err="1"/>
              <a:t>vélo</a:t>
            </a:r>
            <a:r>
              <a:rPr lang="en-GB" sz="1400" dirty="0"/>
              <a:t>, plantations</a:t>
            </a:r>
          </a:p>
          <a:p>
            <a:endParaRPr lang="en-GB" sz="1400" dirty="0"/>
          </a:p>
        </p:txBody>
      </p:sp>
      <p:cxnSp>
        <p:nvCxnSpPr>
          <p:cNvPr id="28" name="Straight Connector 27"/>
          <p:cNvCxnSpPr>
            <a:stCxn id="26" idx="3"/>
          </p:cNvCxnSpPr>
          <p:nvPr/>
        </p:nvCxnSpPr>
        <p:spPr>
          <a:xfrm>
            <a:off x="2083472" y="1514504"/>
            <a:ext cx="1310747" cy="957590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lg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cxnSpLocks/>
          </p:cNvCxnSpPr>
          <p:nvPr/>
        </p:nvCxnSpPr>
        <p:spPr>
          <a:xfrm flipH="1">
            <a:off x="6870481" y="832022"/>
            <a:ext cx="3432842" cy="217361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lg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cxnSpLocks/>
          </p:cNvCxnSpPr>
          <p:nvPr/>
        </p:nvCxnSpPr>
        <p:spPr>
          <a:xfrm flipH="1">
            <a:off x="8194766" y="1889017"/>
            <a:ext cx="2169518" cy="895318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lg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10303323" y="6139543"/>
            <a:ext cx="187307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400" dirty="0">
                <a:solidFill>
                  <a:prstClr val="black"/>
                </a:solidFill>
              </a:rPr>
              <a:t>M1 Eleonore &amp; Val St A</a:t>
            </a:r>
          </a:p>
        </p:txBody>
      </p:sp>
      <p:sp>
        <p:nvSpPr>
          <p:cNvPr id="38" name="Rectangle 37"/>
          <p:cNvSpPr/>
          <p:nvPr/>
        </p:nvSpPr>
        <p:spPr>
          <a:xfrm>
            <a:off x="932195" y="6345572"/>
            <a:ext cx="5084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>
                <a:solidFill>
                  <a:prstClr val="black"/>
                </a:solidFill>
              </a:rPr>
              <a:t>PNU</a:t>
            </a:r>
            <a:endParaRPr lang="en-GB" dirty="0"/>
          </a:p>
        </p:txBody>
      </p:sp>
      <p:sp>
        <p:nvSpPr>
          <p:cNvPr id="40" name="Rectangle 39"/>
          <p:cNvSpPr/>
          <p:nvPr/>
        </p:nvSpPr>
        <p:spPr>
          <a:xfrm>
            <a:off x="10334346" y="4301036"/>
            <a:ext cx="13485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400" dirty="0">
                <a:solidFill>
                  <a:prstClr val="black"/>
                </a:solidFill>
              </a:rPr>
              <a:t>Parc de La </a:t>
            </a:r>
            <a:r>
              <a:rPr lang="en-GB" sz="1400" dirty="0" err="1">
                <a:solidFill>
                  <a:prstClr val="black"/>
                </a:solidFill>
              </a:rPr>
              <a:t>Torse</a:t>
            </a:r>
            <a:endParaRPr lang="en-GB" sz="1400" dirty="0">
              <a:solidFill>
                <a:prstClr val="black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0291063" y="3092920"/>
            <a:ext cx="14117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400" dirty="0" err="1">
                <a:solidFill>
                  <a:prstClr val="black"/>
                </a:solidFill>
              </a:rPr>
              <a:t>Mesures</a:t>
            </a:r>
            <a:r>
              <a:rPr lang="en-GB" sz="1400" dirty="0">
                <a:solidFill>
                  <a:prstClr val="black"/>
                </a:solidFill>
              </a:rPr>
              <a:t> bruit FF</a:t>
            </a:r>
          </a:p>
        </p:txBody>
      </p:sp>
      <p:cxnSp>
        <p:nvCxnSpPr>
          <p:cNvPr id="44" name="Straight Connector 43"/>
          <p:cNvCxnSpPr>
            <a:cxnSpLocks/>
            <a:stCxn id="43" idx="1"/>
          </p:cNvCxnSpPr>
          <p:nvPr/>
        </p:nvCxnSpPr>
        <p:spPr>
          <a:xfrm flipH="1" flipV="1">
            <a:off x="6200503" y="1637314"/>
            <a:ext cx="4090560" cy="1609495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lg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A6EEB65E-FB8E-4646-97CA-6FBA5B636276}"/>
              </a:ext>
            </a:extLst>
          </p:cNvPr>
          <p:cNvSpPr txBox="1"/>
          <p:nvPr/>
        </p:nvSpPr>
        <p:spPr>
          <a:xfrm>
            <a:off x="192079" y="4765546"/>
            <a:ext cx="1480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Jardin</a:t>
            </a:r>
            <a:r>
              <a:rPr lang="fr-FR" dirty="0"/>
              <a:t> </a:t>
            </a:r>
            <a:r>
              <a:rPr lang="fr-FR" sz="1400" dirty="0"/>
              <a:t>Constant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50631B9-DB74-4014-B2EF-F346FD3AEE2B}"/>
              </a:ext>
            </a:extLst>
          </p:cNvPr>
          <p:cNvSpPr txBox="1"/>
          <p:nvPr/>
        </p:nvSpPr>
        <p:spPr>
          <a:xfrm>
            <a:off x="163620" y="1910555"/>
            <a:ext cx="15371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Trottoir + projet construction cours Gambetta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EEFE261-777D-4058-AD5B-55D8DD6D0362}"/>
              </a:ext>
            </a:extLst>
          </p:cNvPr>
          <p:cNvSpPr txBox="1"/>
          <p:nvPr/>
        </p:nvSpPr>
        <p:spPr>
          <a:xfrm>
            <a:off x="212963" y="5436099"/>
            <a:ext cx="1614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Projet logements sociaux Coubertin</a:t>
            </a:r>
          </a:p>
        </p:txBody>
      </p:sp>
      <p:cxnSp>
        <p:nvCxnSpPr>
          <p:cNvPr id="34" name="Connecteur droit avec flèche 33">
            <a:extLst>
              <a:ext uri="{FF2B5EF4-FFF2-40B4-BE49-F238E27FC236}">
                <a16:creationId xmlns:a16="http://schemas.microsoft.com/office/drawing/2014/main" id="{62517CA2-9DB8-465B-9991-218B824D911A}"/>
              </a:ext>
            </a:extLst>
          </p:cNvPr>
          <p:cNvCxnSpPr>
            <a:stCxn id="36" idx="1"/>
          </p:cNvCxnSpPr>
          <p:nvPr/>
        </p:nvCxnSpPr>
        <p:spPr>
          <a:xfrm flipH="1">
            <a:off x="7965989" y="6293432"/>
            <a:ext cx="2337334" cy="181390"/>
          </a:xfrm>
          <a:prstGeom prst="straightConnector1">
            <a:avLst/>
          </a:prstGeom>
          <a:ln>
            <a:noFill/>
            <a:tailEnd type="triangle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>
            <a:extLst>
              <a:ext uri="{FF2B5EF4-FFF2-40B4-BE49-F238E27FC236}">
                <a16:creationId xmlns:a16="http://schemas.microsoft.com/office/drawing/2014/main" id="{D899ECC6-61F7-4C93-BF40-3740565575BD}"/>
              </a:ext>
            </a:extLst>
          </p:cNvPr>
          <p:cNvCxnSpPr>
            <a:cxnSpLocks/>
          </p:cNvCxnSpPr>
          <p:nvPr/>
        </p:nvCxnSpPr>
        <p:spPr>
          <a:xfrm>
            <a:off x="1370894" y="2437366"/>
            <a:ext cx="1333877" cy="864232"/>
          </a:xfrm>
          <a:prstGeom prst="straightConnector1">
            <a:avLst/>
          </a:prstGeom>
          <a:ln w="28575"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28">
            <a:extLst>
              <a:ext uri="{FF2B5EF4-FFF2-40B4-BE49-F238E27FC236}">
                <a16:creationId xmlns:a16="http://schemas.microsoft.com/office/drawing/2014/main" id="{F29E6E71-6111-4A1E-8953-073A52799F9A}"/>
              </a:ext>
            </a:extLst>
          </p:cNvPr>
          <p:cNvCxnSpPr>
            <a:cxnSpLocks/>
          </p:cNvCxnSpPr>
          <p:nvPr/>
        </p:nvCxnSpPr>
        <p:spPr>
          <a:xfrm flipH="1">
            <a:off x="6173853" y="3359844"/>
            <a:ext cx="4117211" cy="1412277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lg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7" name="Straight Connector 28">
            <a:extLst>
              <a:ext uri="{FF2B5EF4-FFF2-40B4-BE49-F238E27FC236}">
                <a16:creationId xmlns:a16="http://schemas.microsoft.com/office/drawing/2014/main" id="{A6616CEF-283E-4A8B-9ADF-2C6FF3C0508F}"/>
              </a:ext>
            </a:extLst>
          </p:cNvPr>
          <p:cNvCxnSpPr>
            <a:cxnSpLocks/>
          </p:cNvCxnSpPr>
          <p:nvPr/>
        </p:nvCxnSpPr>
        <p:spPr>
          <a:xfrm flipH="1" flipV="1">
            <a:off x="8048368" y="2912042"/>
            <a:ext cx="2242694" cy="388684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lg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2" name="Straight Connector 28">
            <a:extLst>
              <a:ext uri="{FF2B5EF4-FFF2-40B4-BE49-F238E27FC236}">
                <a16:creationId xmlns:a16="http://schemas.microsoft.com/office/drawing/2014/main" id="{87B44D84-8034-49E4-B14A-F92C77B13E2E}"/>
              </a:ext>
            </a:extLst>
          </p:cNvPr>
          <p:cNvCxnSpPr>
            <a:cxnSpLocks/>
            <a:stCxn id="40" idx="1"/>
          </p:cNvCxnSpPr>
          <p:nvPr/>
        </p:nvCxnSpPr>
        <p:spPr>
          <a:xfrm flipH="1">
            <a:off x="7044710" y="4454925"/>
            <a:ext cx="3289636" cy="385873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lg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4" name="Straight Connector 28">
            <a:extLst>
              <a:ext uri="{FF2B5EF4-FFF2-40B4-BE49-F238E27FC236}">
                <a16:creationId xmlns:a16="http://schemas.microsoft.com/office/drawing/2014/main" id="{A471605D-42BD-4B34-8155-A165A9A3E839}"/>
              </a:ext>
            </a:extLst>
          </p:cNvPr>
          <p:cNvCxnSpPr>
            <a:cxnSpLocks/>
          </p:cNvCxnSpPr>
          <p:nvPr/>
        </p:nvCxnSpPr>
        <p:spPr>
          <a:xfrm flipH="1">
            <a:off x="7882685" y="6312066"/>
            <a:ext cx="2408377" cy="162756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lg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6" name="Straight Connector 27">
            <a:extLst>
              <a:ext uri="{FF2B5EF4-FFF2-40B4-BE49-F238E27FC236}">
                <a16:creationId xmlns:a16="http://schemas.microsoft.com/office/drawing/2014/main" id="{AE82E376-451F-4790-A927-B8098391F3B8}"/>
              </a:ext>
            </a:extLst>
          </p:cNvPr>
          <p:cNvCxnSpPr>
            <a:cxnSpLocks/>
          </p:cNvCxnSpPr>
          <p:nvPr/>
        </p:nvCxnSpPr>
        <p:spPr>
          <a:xfrm flipV="1">
            <a:off x="1583731" y="4468285"/>
            <a:ext cx="3664713" cy="518404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lg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8" name="Straight Connector 27">
            <a:extLst>
              <a:ext uri="{FF2B5EF4-FFF2-40B4-BE49-F238E27FC236}">
                <a16:creationId xmlns:a16="http://schemas.microsoft.com/office/drawing/2014/main" id="{E42A0AD0-5D41-44DB-B5AD-2379BEF36DD1}"/>
              </a:ext>
            </a:extLst>
          </p:cNvPr>
          <p:cNvCxnSpPr>
            <a:cxnSpLocks/>
          </p:cNvCxnSpPr>
          <p:nvPr/>
        </p:nvCxnSpPr>
        <p:spPr>
          <a:xfrm flipV="1">
            <a:off x="1668943" y="4379293"/>
            <a:ext cx="4427057" cy="1252618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lg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0" name="ZoneTexte 69">
            <a:extLst>
              <a:ext uri="{FF2B5EF4-FFF2-40B4-BE49-F238E27FC236}">
                <a16:creationId xmlns:a16="http://schemas.microsoft.com/office/drawing/2014/main" id="{CDD24FF5-0891-4E52-A159-E2D849772912}"/>
              </a:ext>
            </a:extLst>
          </p:cNvPr>
          <p:cNvSpPr txBox="1"/>
          <p:nvPr/>
        </p:nvSpPr>
        <p:spPr>
          <a:xfrm>
            <a:off x="8498" y="3158628"/>
            <a:ext cx="2358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/>
              <a:t>FForaine</a:t>
            </a:r>
            <a:r>
              <a:rPr lang="fr-FR" sz="1400" dirty="0"/>
              <a:t>, esplanade </a:t>
            </a:r>
            <a:r>
              <a:rPr lang="fr-FR" sz="1400" dirty="0" err="1"/>
              <a:t>Y.Blanc</a:t>
            </a:r>
            <a:r>
              <a:rPr lang="fr-FR" sz="1400" dirty="0"/>
              <a:t>, espace Carcassonne</a:t>
            </a:r>
          </a:p>
        </p:txBody>
      </p:sp>
      <p:sp>
        <p:nvSpPr>
          <p:cNvPr id="71" name="ZoneTexte 70">
            <a:extLst>
              <a:ext uri="{FF2B5EF4-FFF2-40B4-BE49-F238E27FC236}">
                <a16:creationId xmlns:a16="http://schemas.microsoft.com/office/drawing/2014/main" id="{658DCBDB-85CE-430E-A026-0EC439AE418F}"/>
              </a:ext>
            </a:extLst>
          </p:cNvPr>
          <p:cNvSpPr txBox="1"/>
          <p:nvPr/>
        </p:nvSpPr>
        <p:spPr>
          <a:xfrm>
            <a:off x="148102" y="4224611"/>
            <a:ext cx="16056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Cimetière St Pierre</a:t>
            </a:r>
          </a:p>
        </p:txBody>
      </p:sp>
      <p:cxnSp>
        <p:nvCxnSpPr>
          <p:cNvPr id="72" name="Connecteur droit avec flèche 71">
            <a:extLst>
              <a:ext uri="{FF2B5EF4-FFF2-40B4-BE49-F238E27FC236}">
                <a16:creationId xmlns:a16="http://schemas.microsoft.com/office/drawing/2014/main" id="{675F26C6-CF1F-4C5E-84E2-2DC788C3572F}"/>
              </a:ext>
            </a:extLst>
          </p:cNvPr>
          <p:cNvCxnSpPr>
            <a:cxnSpLocks/>
          </p:cNvCxnSpPr>
          <p:nvPr/>
        </p:nvCxnSpPr>
        <p:spPr>
          <a:xfrm flipV="1">
            <a:off x="1652912" y="4025630"/>
            <a:ext cx="2728324" cy="294466"/>
          </a:xfrm>
          <a:prstGeom prst="straightConnector1">
            <a:avLst/>
          </a:prstGeom>
          <a:ln w="28575"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avec flèche 73">
            <a:extLst>
              <a:ext uri="{FF2B5EF4-FFF2-40B4-BE49-F238E27FC236}">
                <a16:creationId xmlns:a16="http://schemas.microsoft.com/office/drawing/2014/main" id="{418227E7-0288-4EB3-8233-358D5836FA60}"/>
              </a:ext>
            </a:extLst>
          </p:cNvPr>
          <p:cNvCxnSpPr>
            <a:cxnSpLocks/>
          </p:cNvCxnSpPr>
          <p:nvPr/>
        </p:nvCxnSpPr>
        <p:spPr>
          <a:xfrm flipV="1">
            <a:off x="1695777" y="3193356"/>
            <a:ext cx="3261868" cy="275809"/>
          </a:xfrm>
          <a:prstGeom prst="straightConnector1">
            <a:avLst/>
          </a:prstGeom>
          <a:ln w="28575"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avec flèche 75">
            <a:extLst>
              <a:ext uri="{FF2B5EF4-FFF2-40B4-BE49-F238E27FC236}">
                <a16:creationId xmlns:a16="http://schemas.microsoft.com/office/drawing/2014/main" id="{4DB616D6-D38D-4987-9FED-A6FFB0C1217C}"/>
              </a:ext>
            </a:extLst>
          </p:cNvPr>
          <p:cNvCxnSpPr>
            <a:cxnSpLocks/>
          </p:cNvCxnSpPr>
          <p:nvPr/>
        </p:nvCxnSpPr>
        <p:spPr>
          <a:xfrm flipV="1">
            <a:off x="1439373" y="6188141"/>
            <a:ext cx="4508581" cy="307772"/>
          </a:xfrm>
          <a:prstGeom prst="straightConnector1">
            <a:avLst/>
          </a:prstGeom>
          <a:ln w="28575"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avec flèche 77">
            <a:extLst>
              <a:ext uri="{FF2B5EF4-FFF2-40B4-BE49-F238E27FC236}">
                <a16:creationId xmlns:a16="http://schemas.microsoft.com/office/drawing/2014/main" id="{F1F99586-57A8-46EF-95C7-DCAA914B5BE0}"/>
              </a:ext>
            </a:extLst>
          </p:cNvPr>
          <p:cNvCxnSpPr>
            <a:cxnSpLocks/>
          </p:cNvCxnSpPr>
          <p:nvPr/>
        </p:nvCxnSpPr>
        <p:spPr>
          <a:xfrm>
            <a:off x="1883848" y="687950"/>
            <a:ext cx="3437089" cy="273544"/>
          </a:xfrm>
          <a:prstGeom prst="straightConnector1">
            <a:avLst/>
          </a:prstGeom>
          <a:ln w="28575"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25">
            <a:extLst>
              <a:ext uri="{FF2B5EF4-FFF2-40B4-BE49-F238E27FC236}">
                <a16:creationId xmlns:a16="http://schemas.microsoft.com/office/drawing/2014/main" id="{B2E63C61-D796-4149-9BC5-C6653340122E}"/>
              </a:ext>
            </a:extLst>
          </p:cNvPr>
          <p:cNvSpPr txBox="1"/>
          <p:nvPr/>
        </p:nvSpPr>
        <p:spPr>
          <a:xfrm>
            <a:off x="166740" y="432058"/>
            <a:ext cx="17053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/>
              <a:t>Cortésine</a:t>
            </a:r>
            <a:r>
              <a:rPr lang="en-GB" sz="1400" dirty="0"/>
              <a:t>: </a:t>
            </a:r>
            <a:r>
              <a:rPr lang="en-GB" sz="1400" dirty="0" err="1"/>
              <a:t>voie</a:t>
            </a:r>
            <a:r>
              <a:rPr lang="en-GB" sz="1400" dirty="0"/>
              <a:t> </a:t>
            </a:r>
            <a:r>
              <a:rPr lang="en-GB" sz="1400" dirty="0" err="1"/>
              <a:t>vélo</a:t>
            </a:r>
            <a:r>
              <a:rPr lang="en-GB" sz="1400" dirty="0"/>
              <a:t>, </a:t>
            </a:r>
          </a:p>
          <a:p>
            <a:r>
              <a:rPr lang="en-GB" sz="1400" dirty="0" err="1"/>
              <a:t>Passerelle</a:t>
            </a:r>
            <a:r>
              <a:rPr lang="en-GB" sz="1400" dirty="0"/>
              <a:t> </a:t>
            </a:r>
            <a:r>
              <a:rPr lang="en-GB" sz="1400" dirty="0" err="1"/>
              <a:t>Baret</a:t>
            </a:r>
            <a:r>
              <a:rPr lang="en-GB" sz="1400" dirty="0"/>
              <a:t>, </a:t>
            </a:r>
          </a:p>
          <a:p>
            <a:r>
              <a:rPr lang="en-GB" sz="1400" dirty="0"/>
              <a:t>coulee </a:t>
            </a:r>
            <a:r>
              <a:rPr lang="en-GB" sz="1400" dirty="0" err="1"/>
              <a:t>verte</a:t>
            </a:r>
            <a:r>
              <a:rPr lang="en-GB" sz="1400" dirty="0"/>
              <a:t>/</a:t>
            </a:r>
            <a:r>
              <a:rPr lang="en-GB" sz="1400" dirty="0" err="1"/>
              <a:t>bleue</a:t>
            </a:r>
            <a:endParaRPr lang="en-GB" sz="1400" dirty="0"/>
          </a:p>
          <a:p>
            <a:endParaRPr lang="en-GB" sz="1400" dirty="0"/>
          </a:p>
        </p:txBody>
      </p:sp>
      <p:sp>
        <p:nvSpPr>
          <p:cNvPr id="85" name="Freeform 8">
            <a:extLst>
              <a:ext uri="{FF2B5EF4-FFF2-40B4-BE49-F238E27FC236}">
                <a16:creationId xmlns:a16="http://schemas.microsoft.com/office/drawing/2014/main" id="{F0AE657C-53AB-45F0-9E14-06465B01A0C6}"/>
              </a:ext>
            </a:extLst>
          </p:cNvPr>
          <p:cNvSpPr/>
          <p:nvPr/>
        </p:nvSpPr>
        <p:spPr>
          <a:xfrm>
            <a:off x="7971046" y="5091649"/>
            <a:ext cx="409303" cy="400594"/>
          </a:xfrm>
          <a:custGeom>
            <a:avLst/>
            <a:gdLst>
              <a:gd name="connsiteX0" fmla="*/ 0 w 409303"/>
              <a:gd name="connsiteY0" fmla="*/ 0 h 400594"/>
              <a:gd name="connsiteX1" fmla="*/ 0 w 409303"/>
              <a:gd name="connsiteY1" fmla="*/ 0 h 400594"/>
              <a:gd name="connsiteX2" fmla="*/ 8709 w 409303"/>
              <a:gd name="connsiteY2" fmla="*/ 174171 h 400594"/>
              <a:gd name="connsiteX3" fmla="*/ 17417 w 409303"/>
              <a:gd name="connsiteY3" fmla="*/ 391886 h 400594"/>
              <a:gd name="connsiteX4" fmla="*/ 409303 w 409303"/>
              <a:gd name="connsiteY4" fmla="*/ 400594 h 400594"/>
              <a:gd name="connsiteX5" fmla="*/ 391886 w 409303"/>
              <a:gd name="connsiteY5" fmla="*/ 52251 h 400594"/>
              <a:gd name="connsiteX6" fmla="*/ 0 w 409303"/>
              <a:gd name="connsiteY6" fmla="*/ 0 h 400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9303" h="400594">
                <a:moveTo>
                  <a:pt x="0" y="0"/>
                </a:moveTo>
                <a:lnTo>
                  <a:pt x="0" y="0"/>
                </a:lnTo>
                <a:cubicBezTo>
                  <a:pt x="2903" y="58057"/>
                  <a:pt x="5944" y="116107"/>
                  <a:pt x="8709" y="174171"/>
                </a:cubicBezTo>
                <a:cubicBezTo>
                  <a:pt x="17812" y="365344"/>
                  <a:pt x="17417" y="303073"/>
                  <a:pt x="17417" y="391886"/>
                </a:cubicBezTo>
                <a:lnTo>
                  <a:pt x="409303" y="400594"/>
                </a:lnTo>
                <a:lnTo>
                  <a:pt x="391886" y="52251"/>
                </a:lnTo>
                <a:lnTo>
                  <a:pt x="0" y="0"/>
                </a:lnTo>
                <a:close/>
              </a:path>
            </a:pathLst>
          </a:custGeom>
          <a:solidFill>
            <a:srgbClr val="ED7D31">
              <a:alpha val="2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4DC370BA-63F6-4279-AA94-F136F7FA034A}"/>
              </a:ext>
            </a:extLst>
          </p:cNvPr>
          <p:cNvSpPr/>
          <p:nvPr/>
        </p:nvSpPr>
        <p:spPr>
          <a:xfrm>
            <a:off x="10364284" y="5056388"/>
            <a:ext cx="5525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400" dirty="0">
                <a:solidFill>
                  <a:prstClr val="black"/>
                </a:solidFill>
              </a:rPr>
              <a:t>Fibre</a:t>
            </a:r>
          </a:p>
        </p:txBody>
      </p:sp>
      <p:cxnSp>
        <p:nvCxnSpPr>
          <p:cNvPr id="87" name="Straight Connector 28">
            <a:extLst>
              <a:ext uri="{FF2B5EF4-FFF2-40B4-BE49-F238E27FC236}">
                <a16:creationId xmlns:a16="http://schemas.microsoft.com/office/drawing/2014/main" id="{7281BAB3-0C89-492B-BE61-A2896A78ECA0}"/>
              </a:ext>
            </a:extLst>
          </p:cNvPr>
          <p:cNvCxnSpPr>
            <a:cxnSpLocks/>
            <a:stCxn id="86" idx="1"/>
          </p:cNvCxnSpPr>
          <p:nvPr/>
        </p:nvCxnSpPr>
        <p:spPr>
          <a:xfrm flipH="1">
            <a:off x="8232458" y="5210277"/>
            <a:ext cx="2131826" cy="172522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lg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0" name="Straight Connector 28">
            <a:extLst>
              <a:ext uri="{FF2B5EF4-FFF2-40B4-BE49-F238E27FC236}">
                <a16:creationId xmlns:a16="http://schemas.microsoft.com/office/drawing/2014/main" id="{D5231D91-7EB7-44DA-B18B-32DF549EAC56}"/>
              </a:ext>
            </a:extLst>
          </p:cNvPr>
          <p:cNvCxnSpPr>
            <a:cxnSpLocks/>
          </p:cNvCxnSpPr>
          <p:nvPr/>
        </p:nvCxnSpPr>
        <p:spPr>
          <a:xfrm flipH="1" flipV="1">
            <a:off x="7091245" y="3273704"/>
            <a:ext cx="3164070" cy="526688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lg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2" name="Straight Connector 28">
            <a:extLst>
              <a:ext uri="{FF2B5EF4-FFF2-40B4-BE49-F238E27FC236}">
                <a16:creationId xmlns:a16="http://schemas.microsoft.com/office/drawing/2014/main" id="{877BA551-5240-4E7D-98D2-3D81E728B201}"/>
              </a:ext>
            </a:extLst>
          </p:cNvPr>
          <p:cNvCxnSpPr>
            <a:cxnSpLocks/>
          </p:cNvCxnSpPr>
          <p:nvPr/>
        </p:nvCxnSpPr>
        <p:spPr>
          <a:xfrm flipH="1" flipV="1">
            <a:off x="6516836" y="5510459"/>
            <a:ext cx="3803085" cy="348569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lg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5" name="Rectangle 94">
            <a:extLst>
              <a:ext uri="{FF2B5EF4-FFF2-40B4-BE49-F238E27FC236}">
                <a16:creationId xmlns:a16="http://schemas.microsoft.com/office/drawing/2014/main" id="{0CDD6CDE-25A6-4C3C-93E6-385A13A62486}"/>
              </a:ext>
            </a:extLst>
          </p:cNvPr>
          <p:cNvSpPr/>
          <p:nvPr/>
        </p:nvSpPr>
        <p:spPr>
          <a:xfrm>
            <a:off x="10303323" y="5697709"/>
            <a:ext cx="14175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400" dirty="0">
                <a:solidFill>
                  <a:prstClr val="black"/>
                </a:solidFill>
              </a:rPr>
              <a:t>Ecole VSA </a:t>
            </a:r>
            <a:r>
              <a:rPr lang="en-GB" sz="1400" dirty="0" err="1">
                <a:solidFill>
                  <a:prstClr val="black"/>
                </a:solidFill>
              </a:rPr>
              <a:t>poésie</a:t>
            </a:r>
            <a:endParaRPr lang="en-GB" sz="1400" dirty="0">
              <a:solidFill>
                <a:prstClr val="black"/>
              </a:solidFill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3CB60D9D-E491-4C4A-9932-835AE1CB3484}"/>
              </a:ext>
            </a:extLst>
          </p:cNvPr>
          <p:cNvSpPr/>
          <p:nvPr/>
        </p:nvSpPr>
        <p:spPr>
          <a:xfrm>
            <a:off x="10280591" y="3647437"/>
            <a:ext cx="20372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400" dirty="0">
                <a:solidFill>
                  <a:prstClr val="black"/>
                </a:solidFill>
              </a:rPr>
              <a:t>Ecole de La </a:t>
            </a:r>
            <a:r>
              <a:rPr lang="en-GB" sz="1400" dirty="0" err="1">
                <a:solidFill>
                  <a:prstClr val="black"/>
                </a:solidFill>
              </a:rPr>
              <a:t>Torse</a:t>
            </a:r>
            <a:r>
              <a:rPr lang="en-GB" sz="1400" dirty="0">
                <a:solidFill>
                  <a:prstClr val="black"/>
                </a:solidFill>
              </a:rPr>
              <a:t>: </a:t>
            </a:r>
            <a:r>
              <a:rPr lang="en-GB" sz="1400" dirty="0" err="1">
                <a:solidFill>
                  <a:prstClr val="black"/>
                </a:solidFill>
              </a:rPr>
              <a:t>poésie</a:t>
            </a:r>
            <a:r>
              <a:rPr lang="en-GB" sz="1400" dirty="0">
                <a:solidFill>
                  <a:prstClr val="black"/>
                </a:solidFill>
              </a:rPr>
              <a:t>,</a:t>
            </a:r>
          </a:p>
          <a:p>
            <a:pPr lvl="0"/>
            <a:r>
              <a:rPr lang="en-GB" sz="1400" dirty="0">
                <a:solidFill>
                  <a:prstClr val="black"/>
                </a:solidFill>
              </a:rPr>
              <a:t>Zone 30</a:t>
            </a:r>
          </a:p>
        </p:txBody>
      </p:sp>
      <p:sp>
        <p:nvSpPr>
          <p:cNvPr id="100" name="ZoneTexte 99">
            <a:extLst>
              <a:ext uri="{FF2B5EF4-FFF2-40B4-BE49-F238E27FC236}">
                <a16:creationId xmlns:a16="http://schemas.microsoft.com/office/drawing/2014/main" id="{07EBBC20-7438-4229-8F43-4E6255454B4E}"/>
              </a:ext>
            </a:extLst>
          </p:cNvPr>
          <p:cNvSpPr txBox="1"/>
          <p:nvPr/>
        </p:nvSpPr>
        <p:spPr>
          <a:xfrm>
            <a:off x="620191" y="3683064"/>
            <a:ext cx="2358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SDIS</a:t>
            </a:r>
          </a:p>
        </p:txBody>
      </p:sp>
      <p:cxnSp>
        <p:nvCxnSpPr>
          <p:cNvPr id="101" name="Connecteur droit avec flèche 100">
            <a:extLst>
              <a:ext uri="{FF2B5EF4-FFF2-40B4-BE49-F238E27FC236}">
                <a16:creationId xmlns:a16="http://schemas.microsoft.com/office/drawing/2014/main" id="{903855EE-212A-4079-964C-F97F74D2DF8F}"/>
              </a:ext>
            </a:extLst>
          </p:cNvPr>
          <p:cNvCxnSpPr>
            <a:cxnSpLocks/>
          </p:cNvCxnSpPr>
          <p:nvPr/>
        </p:nvCxnSpPr>
        <p:spPr>
          <a:xfrm>
            <a:off x="1146534" y="3830037"/>
            <a:ext cx="3885750" cy="127982"/>
          </a:xfrm>
          <a:prstGeom prst="straightConnector1">
            <a:avLst/>
          </a:prstGeom>
          <a:ln w="28575"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2050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2448</TotalTime>
  <Words>82</Words>
  <Application>Microsoft Office PowerPoint</Application>
  <PresentationFormat>Grand écran</PresentationFormat>
  <Paragraphs>24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Présentation PowerPoint</vt:lpstr>
    </vt:vector>
  </TitlesOfParts>
  <Company>mic.ad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 Guillebon, Nicolas</dc:creator>
  <cp:lastModifiedBy>del2guil</cp:lastModifiedBy>
  <cp:revision>19</cp:revision>
  <dcterms:created xsi:type="dcterms:W3CDTF">2020-04-29T17:46:14Z</dcterms:created>
  <dcterms:modified xsi:type="dcterms:W3CDTF">2020-09-14T13:25:01Z</dcterms:modified>
</cp:coreProperties>
</file>